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1" r:id="rId6"/>
    <p:sldId id="260" r:id="rId7"/>
    <p:sldId id="272" r:id="rId8"/>
    <p:sldId id="262" r:id="rId9"/>
    <p:sldId id="263" r:id="rId10"/>
    <p:sldId id="264" r:id="rId11"/>
    <p:sldId id="265" r:id="rId12"/>
    <p:sldId id="267" r:id="rId13"/>
    <p:sldId id="268" r:id="rId14"/>
    <p:sldId id="271" r:id="rId15"/>
    <p:sldId id="270" r:id="rId1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C12727-CEB0-4E1E-8F43-280E901DE353}" type="datetimeFigureOut">
              <a:rPr lang="nl-NL" smtClean="0"/>
              <a:t>26-11-2017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26A38A-92CF-43D0-B518-49A64738217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70780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https://www.jarco.nl/adult-hondenvoer/natural-economic-eend-mais/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26A38A-92CF-43D0-B518-49A647382177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908087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Kcal =</a:t>
            </a:r>
            <a:r>
              <a:rPr lang="nl-NL" baseline="0" dirty="0" smtClean="0"/>
              <a:t> Kilocalorie </a:t>
            </a:r>
            <a:r>
              <a:rPr lang="nl-NL" baseline="0" dirty="0" smtClean="0">
                <a:sym typeface="Wingdings" panose="05000000000000000000" pitchFamily="2" charset="2"/>
              </a:rPr>
              <a:t> </a:t>
            </a:r>
            <a:r>
              <a:rPr lang="nl-N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Dit is de hoeveelheid energie die nodig is om één kilogram water één graad Celsius te verwarmen.</a:t>
            </a:r>
            <a:endParaRPr lang="nl-NL" baseline="0" dirty="0" smtClean="0"/>
          </a:p>
          <a:p>
            <a:r>
              <a:rPr lang="nl-NL" dirty="0" smtClean="0"/>
              <a:t>ME = </a:t>
            </a:r>
            <a:r>
              <a:rPr lang="nl-NL" dirty="0" err="1" smtClean="0"/>
              <a:t>Metaboliseerbare</a:t>
            </a:r>
            <a:r>
              <a:rPr lang="nl-NL" dirty="0" smtClean="0"/>
              <a:t> Energie</a:t>
            </a:r>
            <a:r>
              <a:rPr lang="nl-NL" baseline="0" dirty="0" smtClean="0"/>
              <a:t> </a:t>
            </a:r>
            <a:r>
              <a:rPr lang="nl-NL" baseline="0" dirty="0" smtClean="0">
                <a:sym typeface="Wingdings" panose="05000000000000000000" pitchFamily="2" charset="2"/>
              </a:rPr>
              <a:t></a:t>
            </a:r>
            <a:r>
              <a:rPr lang="nl-NL" dirty="0" smtClean="0"/>
              <a:t> energie</a:t>
            </a:r>
            <a:r>
              <a:rPr lang="nl-NL" baseline="0" dirty="0" smtClean="0"/>
              <a:t> te gebruiken bij de verbranding</a:t>
            </a:r>
            <a:endParaRPr lang="nl-NL" dirty="0" smtClean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D7C65-9943-40E3-82A2-1B341AA38D4B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612061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Kcal =</a:t>
            </a:r>
            <a:r>
              <a:rPr lang="nl-NL" baseline="0" dirty="0" smtClean="0"/>
              <a:t> Kilocalorie </a:t>
            </a:r>
            <a:r>
              <a:rPr lang="nl-NL" baseline="0" dirty="0" smtClean="0">
                <a:sym typeface="Wingdings" panose="05000000000000000000" pitchFamily="2" charset="2"/>
              </a:rPr>
              <a:t> </a:t>
            </a:r>
            <a:r>
              <a:rPr lang="nl-N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Dit is de hoeveelheid energie die nodig is om één kilogram water één graad Celsius te verwarmen.</a:t>
            </a:r>
            <a:endParaRPr lang="nl-NL" baseline="0" dirty="0" smtClean="0"/>
          </a:p>
          <a:p>
            <a:r>
              <a:rPr lang="nl-NL" dirty="0" smtClean="0"/>
              <a:t>ME = </a:t>
            </a:r>
            <a:r>
              <a:rPr lang="nl-NL" dirty="0" err="1" smtClean="0"/>
              <a:t>Metaboliseerbare</a:t>
            </a:r>
            <a:r>
              <a:rPr lang="nl-NL" dirty="0" smtClean="0"/>
              <a:t> Energie</a:t>
            </a:r>
            <a:r>
              <a:rPr lang="nl-NL" baseline="0" dirty="0" smtClean="0"/>
              <a:t> </a:t>
            </a:r>
            <a:r>
              <a:rPr lang="nl-NL" baseline="0" dirty="0" smtClean="0">
                <a:sym typeface="Wingdings" panose="05000000000000000000" pitchFamily="2" charset="2"/>
              </a:rPr>
              <a:t></a:t>
            </a:r>
            <a:r>
              <a:rPr lang="nl-NL" dirty="0" smtClean="0"/>
              <a:t> energie</a:t>
            </a:r>
            <a:r>
              <a:rPr lang="nl-NL" baseline="0" dirty="0" smtClean="0"/>
              <a:t> te gebruiken bij de verbranding</a:t>
            </a:r>
            <a:endParaRPr lang="nl-NL" dirty="0" smtClean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D7C65-9943-40E3-82A2-1B341AA38D4B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93973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B9A05-2B1E-4FAC-B785-BD9C6B361D5F}" type="datetimeFigureOut">
              <a:rPr lang="nl-NL" smtClean="0"/>
              <a:t>26-11-2017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3036D-A575-4FED-B592-AD30421D0F6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21837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B9A05-2B1E-4FAC-B785-BD9C6B361D5F}" type="datetimeFigureOut">
              <a:rPr lang="nl-NL" smtClean="0"/>
              <a:t>26-11-2017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3036D-A575-4FED-B592-AD30421D0F6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51685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B9A05-2B1E-4FAC-B785-BD9C6B361D5F}" type="datetimeFigureOut">
              <a:rPr lang="nl-NL" smtClean="0"/>
              <a:t>26-11-2017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3036D-A575-4FED-B592-AD30421D0F6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57632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B9A05-2B1E-4FAC-B785-BD9C6B361D5F}" type="datetimeFigureOut">
              <a:rPr lang="nl-NL" smtClean="0"/>
              <a:t>26-11-2017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3036D-A575-4FED-B592-AD30421D0F6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80249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B9A05-2B1E-4FAC-B785-BD9C6B361D5F}" type="datetimeFigureOut">
              <a:rPr lang="nl-NL" smtClean="0"/>
              <a:t>26-11-2017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3036D-A575-4FED-B592-AD30421D0F6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0355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B9A05-2B1E-4FAC-B785-BD9C6B361D5F}" type="datetimeFigureOut">
              <a:rPr lang="nl-NL" smtClean="0"/>
              <a:t>26-11-2017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3036D-A575-4FED-B592-AD30421D0F6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95959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B9A05-2B1E-4FAC-B785-BD9C6B361D5F}" type="datetimeFigureOut">
              <a:rPr lang="nl-NL" smtClean="0"/>
              <a:t>26-11-2017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3036D-A575-4FED-B592-AD30421D0F6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10115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B9A05-2B1E-4FAC-B785-BD9C6B361D5F}" type="datetimeFigureOut">
              <a:rPr lang="nl-NL" smtClean="0"/>
              <a:t>26-11-2017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3036D-A575-4FED-B592-AD30421D0F6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68986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B9A05-2B1E-4FAC-B785-BD9C6B361D5F}" type="datetimeFigureOut">
              <a:rPr lang="nl-NL" smtClean="0"/>
              <a:t>26-11-2017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3036D-A575-4FED-B592-AD30421D0F6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88948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B9A05-2B1E-4FAC-B785-BD9C6B361D5F}" type="datetimeFigureOut">
              <a:rPr lang="nl-NL" smtClean="0"/>
              <a:t>26-11-2017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3036D-A575-4FED-B592-AD30421D0F6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18165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B9A05-2B1E-4FAC-B785-BD9C6B361D5F}" type="datetimeFigureOut">
              <a:rPr lang="nl-NL" smtClean="0"/>
              <a:t>26-11-2017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3036D-A575-4FED-B592-AD30421D0F6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58017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6B9A05-2B1E-4FAC-B785-BD9C6B361D5F}" type="datetimeFigureOut">
              <a:rPr lang="nl-NL" smtClean="0"/>
              <a:t>26-11-2017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D3036D-A575-4FED-B592-AD30421D0F6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54674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chemeClr val="tx2"/>
                </a:solidFill>
              </a:rPr>
              <a:t>Oefenen voerberekening</a:t>
            </a:r>
            <a:endParaRPr lang="nl-NL" b="1" dirty="0">
              <a:solidFill>
                <a:schemeClr val="tx2"/>
              </a:solidFill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842973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0189" y="242887"/>
            <a:ext cx="8607286" cy="6186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9094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chemeClr val="tx2"/>
                </a:solidFill>
              </a:rPr>
              <a:t>1. Bereken </a:t>
            </a:r>
            <a:r>
              <a:rPr lang="nl-NL" b="1" dirty="0" smtClean="0">
                <a:solidFill>
                  <a:schemeClr val="tx2"/>
                </a:solidFill>
              </a:rPr>
              <a:t>de REB en DEB</a:t>
            </a:r>
            <a:endParaRPr lang="nl-NL" b="1" dirty="0">
              <a:solidFill>
                <a:schemeClr val="tx2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75673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1" t="14095" r="7380" b="7619"/>
          <a:stretch/>
        </p:blipFill>
        <p:spPr bwMode="auto">
          <a:xfrm>
            <a:off x="1535493" y="133418"/>
            <a:ext cx="9121013" cy="6599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53164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254289"/>
            <a:ext cx="10515600" cy="1325563"/>
          </a:xfrm>
        </p:spPr>
        <p:txBody>
          <a:bodyPr/>
          <a:lstStyle/>
          <a:p>
            <a:r>
              <a:rPr lang="nl-NL" b="1" dirty="0" smtClean="0">
                <a:solidFill>
                  <a:schemeClr val="tx2"/>
                </a:solidFill>
              </a:rPr>
              <a:t>2. Bereken </a:t>
            </a:r>
            <a:r>
              <a:rPr lang="nl-NL" b="1" dirty="0" smtClean="0">
                <a:solidFill>
                  <a:schemeClr val="tx2"/>
                </a:solidFill>
              </a:rPr>
              <a:t>de energiehoeveelheid in het voer</a:t>
            </a:r>
            <a:endParaRPr lang="nl-NL" b="1" dirty="0">
              <a:solidFill>
                <a:schemeClr val="tx2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670088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 descr="Schermafbeelding 2014-10-05 om 20.50.1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365125"/>
            <a:ext cx="10706100" cy="6204317"/>
          </a:xfrm>
          <a:prstGeom prst="rect">
            <a:avLst/>
          </a:prstGeom>
        </p:spPr>
      </p:pic>
      <p:sp>
        <p:nvSpPr>
          <p:cNvPr id="5" name="Ovaal 4"/>
          <p:cNvSpPr/>
          <p:nvPr/>
        </p:nvSpPr>
        <p:spPr>
          <a:xfrm>
            <a:off x="647700" y="4901184"/>
            <a:ext cx="2808732" cy="141071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al 6"/>
          <p:cNvSpPr/>
          <p:nvPr/>
        </p:nvSpPr>
        <p:spPr>
          <a:xfrm>
            <a:off x="6126480" y="1433146"/>
            <a:ext cx="749808" cy="63339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al 7"/>
          <p:cNvSpPr/>
          <p:nvPr/>
        </p:nvSpPr>
        <p:spPr>
          <a:xfrm>
            <a:off x="6126480" y="1946085"/>
            <a:ext cx="749808" cy="63339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Ovaal 8"/>
          <p:cNvSpPr/>
          <p:nvPr/>
        </p:nvSpPr>
        <p:spPr>
          <a:xfrm>
            <a:off x="6158484" y="3977641"/>
            <a:ext cx="749808" cy="63339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71341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chemeClr val="tx2"/>
                </a:solidFill>
              </a:rPr>
              <a:t>3. Hoeveel </a:t>
            </a:r>
            <a:r>
              <a:rPr lang="nl-NL" b="1" dirty="0" smtClean="0">
                <a:solidFill>
                  <a:schemeClr val="tx2"/>
                </a:solidFill>
              </a:rPr>
              <a:t>voer moet je </a:t>
            </a:r>
            <a:r>
              <a:rPr lang="nl-NL" b="1" dirty="0" err="1" smtClean="0">
                <a:solidFill>
                  <a:schemeClr val="tx2"/>
                </a:solidFill>
              </a:rPr>
              <a:t>Minoes</a:t>
            </a:r>
            <a:r>
              <a:rPr lang="nl-NL" b="1" dirty="0" smtClean="0">
                <a:solidFill>
                  <a:schemeClr val="tx2"/>
                </a:solidFill>
              </a:rPr>
              <a:t> dagelijks geven?</a:t>
            </a:r>
            <a:endParaRPr lang="nl-NL" b="1" dirty="0">
              <a:solidFill>
                <a:schemeClr val="tx2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640081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chemeClr val="tx2"/>
                </a:solidFill>
              </a:rPr>
              <a:t>Dier:</a:t>
            </a:r>
            <a:endParaRPr lang="nl-NL" b="1" dirty="0">
              <a:solidFill>
                <a:schemeClr val="tx2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Teckel Kees van 4 jaar oud en 6 kilo zwaar</a:t>
            </a:r>
          </a:p>
          <a:p>
            <a:r>
              <a:rPr lang="nl-NL" dirty="0" smtClean="0"/>
              <a:t>Gecastreerd</a:t>
            </a:r>
          </a:p>
          <a:p>
            <a:r>
              <a:rPr lang="nl-NL" dirty="0" smtClean="0"/>
              <a:t>Voer: </a:t>
            </a:r>
            <a:r>
              <a:rPr lang="nl-NL" dirty="0" err="1" smtClean="0"/>
              <a:t>Jarco</a:t>
            </a:r>
            <a:r>
              <a:rPr lang="nl-NL" dirty="0" smtClean="0"/>
              <a:t> Natural </a:t>
            </a:r>
            <a:r>
              <a:rPr lang="nl-NL" dirty="0" err="1" smtClean="0"/>
              <a:t>Economic</a:t>
            </a:r>
            <a:r>
              <a:rPr lang="nl-NL" dirty="0" smtClean="0"/>
              <a:t> Eend </a:t>
            </a:r>
            <a:r>
              <a:rPr lang="nl-NL" dirty="0"/>
              <a:t>/ Mais</a:t>
            </a: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3999" y="3713017"/>
            <a:ext cx="6428509" cy="2812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8984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3055" y="0"/>
            <a:ext cx="9171709" cy="6546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6118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chemeClr val="tx2"/>
                </a:solidFill>
              </a:rPr>
              <a:t>1. Bereken </a:t>
            </a:r>
            <a:r>
              <a:rPr lang="nl-NL" b="1" dirty="0" smtClean="0">
                <a:solidFill>
                  <a:schemeClr val="tx2"/>
                </a:solidFill>
              </a:rPr>
              <a:t>de REB en DEB</a:t>
            </a:r>
            <a:endParaRPr lang="nl-NL" b="1" dirty="0">
              <a:solidFill>
                <a:schemeClr val="tx2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745831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1" t="14095" r="7380" b="7619"/>
          <a:stretch/>
        </p:blipFill>
        <p:spPr bwMode="auto">
          <a:xfrm>
            <a:off x="1535493" y="133418"/>
            <a:ext cx="9121013" cy="6599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2705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254289"/>
            <a:ext cx="10515600" cy="1325563"/>
          </a:xfrm>
        </p:spPr>
        <p:txBody>
          <a:bodyPr/>
          <a:lstStyle/>
          <a:p>
            <a:r>
              <a:rPr lang="nl-NL" b="1" dirty="0" smtClean="0">
                <a:solidFill>
                  <a:schemeClr val="tx2"/>
                </a:solidFill>
              </a:rPr>
              <a:t>2. Bereken </a:t>
            </a:r>
            <a:r>
              <a:rPr lang="nl-NL" b="1" dirty="0" smtClean="0">
                <a:solidFill>
                  <a:schemeClr val="tx2"/>
                </a:solidFill>
              </a:rPr>
              <a:t>de energiehoeveelheid in het voer</a:t>
            </a:r>
            <a:endParaRPr lang="nl-NL" b="1" dirty="0">
              <a:solidFill>
                <a:schemeClr val="tx2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324527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 descr="Schermafbeelding 2014-10-05 om 20.50.1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365125"/>
            <a:ext cx="10706100" cy="6204317"/>
          </a:xfrm>
          <a:prstGeom prst="rect">
            <a:avLst/>
          </a:prstGeom>
        </p:spPr>
      </p:pic>
      <p:sp>
        <p:nvSpPr>
          <p:cNvPr id="5" name="Ovaal 4"/>
          <p:cNvSpPr/>
          <p:nvPr/>
        </p:nvSpPr>
        <p:spPr>
          <a:xfrm>
            <a:off x="647700" y="4901184"/>
            <a:ext cx="2808732" cy="141071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al 6"/>
          <p:cNvSpPr/>
          <p:nvPr/>
        </p:nvSpPr>
        <p:spPr>
          <a:xfrm>
            <a:off x="6126480" y="1433146"/>
            <a:ext cx="749808" cy="63339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al 7"/>
          <p:cNvSpPr/>
          <p:nvPr/>
        </p:nvSpPr>
        <p:spPr>
          <a:xfrm>
            <a:off x="6126480" y="1946085"/>
            <a:ext cx="749808" cy="63339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Ovaal 8"/>
          <p:cNvSpPr/>
          <p:nvPr/>
        </p:nvSpPr>
        <p:spPr>
          <a:xfrm>
            <a:off x="6158484" y="3977641"/>
            <a:ext cx="749808" cy="63339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41183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chemeClr val="tx2"/>
                </a:solidFill>
              </a:rPr>
              <a:t>3. Hoeveel </a:t>
            </a:r>
            <a:r>
              <a:rPr lang="nl-NL" b="1" dirty="0" smtClean="0">
                <a:solidFill>
                  <a:schemeClr val="tx2"/>
                </a:solidFill>
              </a:rPr>
              <a:t>voer moet je Kees dagelijks geven?</a:t>
            </a:r>
            <a:endParaRPr lang="nl-NL" b="1" dirty="0">
              <a:solidFill>
                <a:schemeClr val="tx2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09982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Dier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Kat </a:t>
            </a:r>
            <a:r>
              <a:rPr lang="nl-NL" dirty="0" err="1" smtClean="0"/>
              <a:t>Minoes</a:t>
            </a:r>
            <a:r>
              <a:rPr lang="nl-NL" dirty="0" smtClean="0"/>
              <a:t> van 10 jaar en 8 kilo</a:t>
            </a:r>
          </a:p>
          <a:p>
            <a:r>
              <a:rPr lang="nl-NL" dirty="0" smtClean="0"/>
              <a:t>Volwassen met overgewicht (normaal gewicht: 5,5 kilo)</a:t>
            </a:r>
          </a:p>
          <a:p>
            <a:r>
              <a:rPr lang="nl-NL" dirty="0" smtClean="0"/>
              <a:t>Voer: </a:t>
            </a:r>
            <a:r>
              <a:rPr lang="nl-NL" dirty="0" err="1" smtClean="0"/>
              <a:t>Jarco</a:t>
            </a:r>
            <a:r>
              <a:rPr lang="nl-NL" dirty="0" smtClean="0"/>
              <a:t> Natural </a:t>
            </a:r>
            <a:r>
              <a:rPr lang="nl-NL" dirty="0"/>
              <a:t>Cat Senior Light</a:t>
            </a: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1540" y="3086100"/>
            <a:ext cx="4551796" cy="3413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904943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172</Words>
  <Application>Microsoft Office PowerPoint</Application>
  <PresentationFormat>Breedbeeld</PresentationFormat>
  <Paragraphs>23</Paragraphs>
  <Slides>15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Wingdings</vt:lpstr>
      <vt:lpstr>Kantoorthema</vt:lpstr>
      <vt:lpstr>Oefenen voerberekening</vt:lpstr>
      <vt:lpstr>Dier:</vt:lpstr>
      <vt:lpstr>PowerPoint-presentatie</vt:lpstr>
      <vt:lpstr>1. Bereken de REB en DEB</vt:lpstr>
      <vt:lpstr>PowerPoint-presentatie</vt:lpstr>
      <vt:lpstr>2. Bereken de energiehoeveelheid in het voer</vt:lpstr>
      <vt:lpstr>PowerPoint-presentatie</vt:lpstr>
      <vt:lpstr>3. Hoeveel voer moet je Kees dagelijks geven?</vt:lpstr>
      <vt:lpstr>Dier</vt:lpstr>
      <vt:lpstr>PowerPoint-presentatie</vt:lpstr>
      <vt:lpstr>1. Bereken de REB en DEB</vt:lpstr>
      <vt:lpstr>PowerPoint-presentatie</vt:lpstr>
      <vt:lpstr>2. Bereken de energiehoeveelheid in het voer</vt:lpstr>
      <vt:lpstr>PowerPoint-presentatie</vt:lpstr>
      <vt:lpstr>3. Hoeveel voer moet je Minoes dagelijks geven?</vt:lpstr>
    </vt:vector>
  </TitlesOfParts>
  <Company>AOC Oost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Oefenen voerberekening</dc:title>
  <dc:creator>Weijden, Yorike van der</dc:creator>
  <cp:lastModifiedBy>Weijden, Yorike van der</cp:lastModifiedBy>
  <cp:revision>7</cp:revision>
  <dcterms:created xsi:type="dcterms:W3CDTF">2017-10-09T07:36:42Z</dcterms:created>
  <dcterms:modified xsi:type="dcterms:W3CDTF">2017-11-26T19:21:49Z</dcterms:modified>
</cp:coreProperties>
</file>